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20" r:id="rId2"/>
    <p:sldId id="311" r:id="rId3"/>
    <p:sldId id="313" r:id="rId4"/>
    <p:sldId id="310" r:id="rId5"/>
    <p:sldId id="315" r:id="rId6"/>
    <p:sldId id="317" r:id="rId7"/>
    <p:sldId id="319" r:id="rId8"/>
    <p:sldId id="322" r:id="rId9"/>
    <p:sldId id="321" r:id="rId10"/>
    <p:sldId id="323" r:id="rId11"/>
    <p:sldId id="324" r:id="rId12"/>
  </p:sldIdLst>
  <p:sldSz cx="12188825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67" d="100"/>
          <a:sy n="67" d="100"/>
        </p:scale>
        <p:origin x="644" y="5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12/9/2024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12/9/2024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12/9/2024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12/9/2024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12/9/2024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12/9/2024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746F7F-F6A2-4C50-A2A6-B1A523A435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84" b="-6628"/>
          <a:stretch/>
        </p:blipFill>
        <p:spPr>
          <a:xfrm>
            <a:off x="3550763" y="311566"/>
            <a:ext cx="4847306" cy="21002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C4BEA3-16E9-4234-8787-A9EBC29E2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389" y="2364507"/>
            <a:ext cx="3004640" cy="30046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20C96A-6B2D-4E48-A02D-561F4FDD11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3" r="3014" b="31710"/>
          <a:stretch/>
        </p:blipFill>
        <p:spPr>
          <a:xfrm>
            <a:off x="3846139" y="2073820"/>
            <a:ext cx="2654696" cy="33337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EBCF62-61E3-458C-BFC8-21693CDFC7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4" t="9952" r="21233"/>
          <a:stretch/>
        </p:blipFill>
        <p:spPr>
          <a:xfrm>
            <a:off x="2078115" y="2045245"/>
            <a:ext cx="2171327" cy="33337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9BF15B-5262-4043-A800-EB4B26027F22}"/>
              </a:ext>
            </a:extLst>
          </p:cNvPr>
          <p:cNvSpPr txBox="1"/>
          <p:nvPr/>
        </p:nvSpPr>
        <p:spPr>
          <a:xfrm>
            <a:off x="4189412" y="5447482"/>
            <a:ext cx="2702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Arial Black" panose="020B0A04020102020204" pitchFamily="34" charset="0"/>
              </a:rPr>
              <a:t>Motaleb Hossain</a:t>
            </a:r>
          </a:p>
          <a:p>
            <a:r>
              <a:rPr lang="en-GB" sz="1600" b="1" dirty="0">
                <a:latin typeface="Arial Black" panose="020B0A04020102020204" pitchFamily="34" charset="0"/>
              </a:rPr>
              <a:t>ID: 2125051071</a:t>
            </a:r>
          </a:p>
          <a:p>
            <a:endParaRPr lang="en-GB" sz="1200" b="1" dirty="0">
              <a:latin typeface="Arial Black" panose="020B0A04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632624-5897-4BB3-A515-AC0B1AF3907E}"/>
              </a:ext>
            </a:extLst>
          </p:cNvPr>
          <p:cNvSpPr txBox="1"/>
          <p:nvPr/>
        </p:nvSpPr>
        <p:spPr>
          <a:xfrm>
            <a:off x="6330108" y="5453901"/>
            <a:ext cx="24384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Arial Black" panose="020B0A04020102020204" pitchFamily="34" charset="0"/>
              </a:rPr>
              <a:t>Md Ebrahim</a:t>
            </a:r>
          </a:p>
          <a:p>
            <a:r>
              <a:rPr lang="en-GB" sz="1600" b="1" dirty="0">
                <a:latin typeface="Arial Black" panose="020B0A04020102020204" pitchFamily="34" charset="0"/>
              </a:rPr>
              <a:t>ID: 2125051062</a:t>
            </a:r>
          </a:p>
          <a:p>
            <a:endParaRPr lang="en-US" sz="1100" b="1" dirty="0">
              <a:latin typeface="Arial Black" panose="020B0A04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8212E4-260E-48C9-9D85-9E608AD5FF0D}"/>
              </a:ext>
            </a:extLst>
          </p:cNvPr>
          <p:cNvSpPr txBox="1"/>
          <p:nvPr/>
        </p:nvSpPr>
        <p:spPr>
          <a:xfrm>
            <a:off x="1969800" y="5518081"/>
            <a:ext cx="3161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rial Black" panose="020B0A04020102020204" pitchFamily="34" charset="0"/>
              </a:rPr>
              <a:t>Reduanul Karim Abid</a:t>
            </a:r>
          </a:p>
          <a:p>
            <a:r>
              <a:rPr lang="en-GB" sz="1400" b="1" dirty="0">
                <a:latin typeface="Arial Black" panose="020B0A04020102020204" pitchFamily="34" charset="0"/>
              </a:rPr>
              <a:t>ID: 2125051058</a:t>
            </a:r>
          </a:p>
          <a:p>
            <a:endParaRPr lang="en-US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C7ABCF-30E2-4EE8-830C-2DEDF2096033}"/>
              </a:ext>
            </a:extLst>
          </p:cNvPr>
          <p:cNvSpPr txBox="1"/>
          <p:nvPr/>
        </p:nvSpPr>
        <p:spPr>
          <a:xfrm>
            <a:off x="8480074" y="5369147"/>
            <a:ext cx="2171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latin typeface="Arial Black" panose="020B0A04020102020204" pitchFamily="34" charset="0"/>
              </a:rPr>
              <a:t>Haemaet</a:t>
            </a:r>
            <a:r>
              <a:rPr lang="en-GB" sz="1600" b="1" dirty="0">
                <a:latin typeface="Arial Black" panose="020B0A04020102020204" pitchFamily="34" charset="0"/>
              </a:rPr>
              <a:t> Uddin</a:t>
            </a:r>
          </a:p>
          <a:p>
            <a:r>
              <a:rPr lang="en-GB" sz="1600" b="1" dirty="0">
                <a:latin typeface="Arial Black" panose="020B0A04020102020204" pitchFamily="34" charset="0"/>
              </a:rPr>
              <a:t>ID: 2125051068</a:t>
            </a:r>
          </a:p>
          <a:p>
            <a:endParaRPr 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2FB8E5-E161-4AE8-8691-E70F456A39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4" t="33158" r="21611"/>
          <a:stretch/>
        </p:blipFill>
        <p:spPr>
          <a:xfrm>
            <a:off x="8252064" y="2541711"/>
            <a:ext cx="2109548" cy="275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1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FDFE869-8B02-4167-ADA8-C7C47DF2EAAF}"/>
              </a:ext>
            </a:extLst>
          </p:cNvPr>
          <p:cNvSpPr txBox="1"/>
          <p:nvPr/>
        </p:nvSpPr>
        <p:spPr>
          <a:xfrm>
            <a:off x="1446212" y="762000"/>
            <a:ext cx="9906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highlight>
                  <a:srgbClr val="000000"/>
                </a:highlight>
                <a:latin typeface="Arial Black" panose="020B0A04020102020204" pitchFamily="34" charset="0"/>
              </a:rPr>
              <a:t>This project empowers</a:t>
            </a:r>
          </a:p>
          <a:p>
            <a:endParaRPr lang="en-US" sz="4800" b="1" dirty="0">
              <a:highlight>
                <a:srgbClr val="000000"/>
              </a:highlight>
              <a:latin typeface="Arial Black" panose="020B0A04020102020204" pitchFamily="34" charset="0"/>
            </a:endParaRPr>
          </a:p>
          <a:p>
            <a:r>
              <a:rPr lang="en-GB" sz="4800" dirty="0">
                <a:solidFill>
                  <a:srgbClr val="FFFF00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Government agencies</a:t>
            </a:r>
          </a:p>
          <a:p>
            <a:r>
              <a:rPr lang="en-GB" sz="4800" dirty="0">
                <a:solidFill>
                  <a:srgbClr val="FFFF00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Disaster management teams </a:t>
            </a:r>
          </a:p>
          <a:p>
            <a:r>
              <a:rPr lang="en-GB" sz="4800" dirty="0">
                <a:solidFill>
                  <a:srgbClr val="FFFF00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local communities</a:t>
            </a:r>
            <a:endParaRPr lang="en-US" sz="4800" b="1" dirty="0">
              <a:solidFill>
                <a:srgbClr val="FFFF00"/>
              </a:solidFill>
              <a:highlight>
                <a:srgbClr val="000000"/>
              </a:highligh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08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39503DF-6D8D-4A4C-B284-110340B9664E}"/>
              </a:ext>
            </a:extLst>
          </p:cNvPr>
          <p:cNvSpPr txBox="1"/>
          <p:nvPr/>
        </p:nvSpPr>
        <p:spPr>
          <a:xfrm>
            <a:off x="3122612" y="2825531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FFFF00"/>
                </a:solidFill>
                <a:latin typeface="Arial Black" panose="020B0A04020102020204" pitchFamily="34" charset="0"/>
              </a:rPr>
              <a:t>Thank </a:t>
            </a:r>
            <a:r>
              <a:rPr lang="en-GB" sz="3600" b="1" dirty="0">
                <a:latin typeface="Arial Black" panose="020B0A04020102020204" pitchFamily="34" charset="0"/>
              </a:rPr>
              <a:t>you</a:t>
            </a:r>
            <a:r>
              <a:rPr lang="en-GB" sz="3600" b="1" dirty="0">
                <a:solidFill>
                  <a:srgbClr val="FFFF00"/>
                </a:solidFill>
                <a:latin typeface="Arial Black" panose="020B0A04020102020204" pitchFamily="34" charset="0"/>
              </a:rPr>
              <a:t> so much </a:t>
            </a:r>
            <a:endParaRPr lang="en-US" sz="3600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687D3-5D6F-4578-B196-539040D2B8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273" b="-10667"/>
          <a:stretch/>
        </p:blipFill>
        <p:spPr>
          <a:xfrm>
            <a:off x="303213" y="228600"/>
            <a:ext cx="1981199" cy="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1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780761D-A264-4349-AB7D-629EEB8B8B62}"/>
              </a:ext>
            </a:extLst>
          </p:cNvPr>
          <p:cNvSpPr txBox="1"/>
          <p:nvPr/>
        </p:nvSpPr>
        <p:spPr>
          <a:xfrm>
            <a:off x="2092960" y="367902"/>
            <a:ext cx="697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highlight>
                  <a:srgbClr val="000000"/>
                </a:highlight>
              </a:rPr>
              <a:t>Impact of </a:t>
            </a:r>
            <a:r>
              <a:rPr lang="en-GB" sz="2800" b="1" dirty="0">
                <a:solidFill>
                  <a:srgbClr val="FF0000"/>
                </a:solidFill>
                <a:highlight>
                  <a:srgbClr val="000000"/>
                </a:highlight>
              </a:rPr>
              <a:t>flood</a:t>
            </a:r>
            <a:r>
              <a:rPr lang="en-GB" sz="2800" b="1" dirty="0">
                <a:highlight>
                  <a:srgbClr val="000000"/>
                </a:highlight>
              </a:rPr>
              <a:t> in Bangladesh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3616E2-E0AE-4FD0-8DD2-BFC85430DFCC}"/>
              </a:ext>
            </a:extLst>
          </p:cNvPr>
          <p:cNvSpPr txBox="1"/>
          <p:nvPr/>
        </p:nvSpPr>
        <p:spPr>
          <a:xfrm>
            <a:off x="684212" y="1171575"/>
            <a:ext cx="6400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rgbClr val="FFFF00"/>
                </a:solidFill>
                <a:highlight>
                  <a:srgbClr val="000000"/>
                </a:highlight>
              </a:rPr>
              <a:t>4.5 Million People in Bangladesh don’t know about flood </a:t>
            </a:r>
            <a:endParaRPr lang="en-US" sz="66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C599499-2F2A-49F0-8097-E79646A8D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11" y="1143000"/>
            <a:ext cx="4469185" cy="3512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C7E7E5-C18F-4716-A1C3-E1DA363290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273" b="-10667"/>
          <a:stretch/>
        </p:blipFill>
        <p:spPr>
          <a:xfrm>
            <a:off x="303213" y="228600"/>
            <a:ext cx="1981199" cy="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B675383-D500-499C-B324-80CDF24ACB0E}"/>
              </a:ext>
            </a:extLst>
          </p:cNvPr>
          <p:cNvSpPr txBox="1"/>
          <p:nvPr/>
        </p:nvSpPr>
        <p:spPr>
          <a:xfrm>
            <a:off x="2208212" y="4495800"/>
            <a:ext cx="848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b="1" dirty="0">
              <a:solidFill>
                <a:srgbClr val="FFFF00"/>
              </a:solidFill>
              <a:effectLst/>
              <a:latin typeface="Arial Black" panose="020B0A04020102020204" pitchFamily="34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C117E-65D8-4363-ACB1-C3D2C1FFF444}"/>
              </a:ext>
            </a:extLst>
          </p:cNvPr>
          <p:cNvSpPr txBox="1"/>
          <p:nvPr/>
        </p:nvSpPr>
        <p:spPr>
          <a:xfrm>
            <a:off x="1903412" y="457200"/>
            <a:ext cx="9525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4400" dirty="0">
              <a:solidFill>
                <a:srgbClr val="FFFF00"/>
              </a:solidFill>
            </a:endParaRPr>
          </a:p>
          <a:p>
            <a:r>
              <a:rPr lang="en-GB" sz="4400" b="1" dirty="0">
                <a:solidFill>
                  <a:srgbClr val="FFFF00"/>
                </a:solidFill>
              </a:rPr>
              <a:t>Flood Prediction and Risk Mitigation</a:t>
            </a:r>
          </a:p>
          <a:p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21FF-FF3E-4EB3-84D7-DCF0087A44CC}"/>
              </a:ext>
            </a:extLst>
          </p:cNvPr>
          <p:cNvSpPr txBox="1"/>
          <p:nvPr/>
        </p:nvSpPr>
        <p:spPr>
          <a:xfrm>
            <a:off x="3351212" y="2667000"/>
            <a:ext cx="6019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Real-Time Data Integration</a:t>
            </a:r>
          </a:p>
          <a:p>
            <a:endParaRPr lang="en-US" sz="3200" b="1" dirty="0"/>
          </a:p>
          <a:p>
            <a:r>
              <a:rPr lang="en-US" sz="3200" b="1" dirty="0"/>
              <a:t>Risk Visualization</a:t>
            </a:r>
          </a:p>
          <a:p>
            <a:endParaRPr lang="en-US" sz="3200" b="1" dirty="0"/>
          </a:p>
          <a:p>
            <a:r>
              <a:rPr lang="en-US" sz="3200" b="1" dirty="0"/>
              <a:t>Scalable Framework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096358-2320-49E2-8762-BB6BB06831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273" b="-10667"/>
          <a:stretch/>
        </p:blipFill>
        <p:spPr>
          <a:xfrm>
            <a:off x="227013" y="76200"/>
            <a:ext cx="1981199" cy="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86824F-AFB8-4811-9B2E-78E4B26632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273" b="-10667"/>
          <a:stretch/>
        </p:blipFill>
        <p:spPr>
          <a:xfrm>
            <a:off x="227013" y="76200"/>
            <a:ext cx="1981199" cy="9000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423D72-6B9F-4232-97B4-DA101F05C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4" r="-269"/>
          <a:stretch/>
        </p:blipFill>
        <p:spPr>
          <a:xfrm>
            <a:off x="2208212" y="1440328"/>
            <a:ext cx="8534400" cy="5179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D0B456-5560-44D7-A92A-9F5417BED88A}"/>
              </a:ext>
            </a:extLst>
          </p:cNvPr>
          <p:cNvSpPr txBox="1"/>
          <p:nvPr/>
        </p:nvSpPr>
        <p:spPr>
          <a:xfrm>
            <a:off x="4799012" y="885825"/>
            <a:ext cx="579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FF00"/>
                </a:solidFill>
                <a:highlight>
                  <a:srgbClr val="000000"/>
                </a:highlight>
              </a:rPr>
              <a:t>Flood Affected Area Data Set</a:t>
            </a:r>
            <a:endParaRPr lang="en-US" b="1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B3F72-1899-4FD5-8E1A-48023B3A7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52400"/>
            <a:ext cx="8763000" cy="2687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D9978B-0C45-4DE8-9808-43F68B516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7" y="2978150"/>
            <a:ext cx="8985250" cy="3727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01E548-E3D9-4B9B-A4E8-E394245EEB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273" b="-10667"/>
          <a:stretch/>
        </p:blipFill>
        <p:spPr>
          <a:xfrm>
            <a:off x="10742612" y="152400"/>
            <a:ext cx="1141412" cy="51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832B7BD-4B81-4EA5-8EB6-4482E2646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76200"/>
            <a:ext cx="9899650" cy="33662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714B78-9E3F-494F-AA39-7BD0CF79E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3536950"/>
            <a:ext cx="9899650" cy="32067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8507F6-2916-40FD-9608-7969208CBA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273" b="-10667"/>
          <a:stretch/>
        </p:blipFill>
        <p:spPr>
          <a:xfrm>
            <a:off x="10933907" y="76200"/>
            <a:ext cx="1141412" cy="51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20E687-4316-455B-9421-64BCFCDA7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49" y="36343"/>
            <a:ext cx="9294612" cy="335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30175A-66E4-4DFD-8032-8E23EDE93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3409950"/>
            <a:ext cx="9302549" cy="3411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85C78C-CB92-4FA0-A15F-7084F99E75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273" b="-10667"/>
          <a:stretch/>
        </p:blipFill>
        <p:spPr>
          <a:xfrm>
            <a:off x="0" y="64918"/>
            <a:ext cx="1141412" cy="51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FF125-4179-4781-AF3E-31F114D88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685800"/>
            <a:ext cx="6343650" cy="5059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C2B9B-FF67-40E2-B8A6-D81474AB4F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273" b="-10667"/>
          <a:stretch/>
        </p:blipFill>
        <p:spPr>
          <a:xfrm>
            <a:off x="303213" y="228600"/>
            <a:ext cx="1981199" cy="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0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6A5EBA7-38FF-432F-9253-3D3732BB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774" y="152400"/>
            <a:ext cx="4867275" cy="41090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81AC27-D77D-4293-A44A-2F8A670F4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495800"/>
            <a:ext cx="11480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2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317</TotalTime>
  <Words>66</Words>
  <Application>Microsoft Office PowerPoint</Application>
  <PresentationFormat>Custom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Arial Black</vt:lpstr>
      <vt:lpstr>Corbel</vt:lpstr>
      <vt:lpstr>Digital Blue Tunnel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 Com</dc:creator>
  <cp:lastModifiedBy>C Com</cp:lastModifiedBy>
  <cp:revision>3</cp:revision>
  <dcterms:created xsi:type="dcterms:W3CDTF">2024-11-02T09:26:18Z</dcterms:created>
  <dcterms:modified xsi:type="dcterms:W3CDTF">2024-12-09T03:55:38Z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